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4" r:id="rId2"/>
    <p:sldId id="262" r:id="rId3"/>
    <p:sldId id="266" r:id="rId4"/>
    <p:sldId id="265" r:id="rId5"/>
    <p:sldId id="267" r:id="rId6"/>
    <p:sldId id="268" r:id="rId7"/>
  </p:sldIdLst>
  <p:sldSz cx="6858000" cy="12192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98E"/>
    <a:srgbClr val="0094C8"/>
    <a:srgbClr val="00AAE6"/>
    <a:srgbClr val="00759E"/>
    <a:srgbClr val="005776"/>
    <a:srgbClr val="5FD75F"/>
    <a:srgbClr val="40D040"/>
    <a:srgbClr val="4DD34D"/>
    <a:srgbClr val="32C832"/>
    <a:srgbClr val="47D1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0" autoAdjust="0"/>
    <p:restoredTop sz="94660"/>
  </p:normalViewPr>
  <p:slideViewPr>
    <p:cSldViewPr snapToGrid="0">
      <p:cViewPr varScale="1">
        <p:scale>
          <a:sx n="39" d="100"/>
          <a:sy n="39" d="100"/>
        </p:scale>
        <p:origin x="2298" y="-3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995312"/>
            <a:ext cx="5829300" cy="4244622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6403623"/>
            <a:ext cx="5143500" cy="2943577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it-IT" smtClean="0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2F12F-D169-4C15-A43A-7D77C5702DBD}" type="datetimeFigureOut">
              <a:rPr lang="it-IT" smtClean="0"/>
              <a:t>30/03/2018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F35D7-2560-4BA7-88A5-CDF6C8DC2CA8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143701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2F12F-D169-4C15-A43A-7D77C5702DBD}" type="datetimeFigureOut">
              <a:rPr lang="it-IT" smtClean="0"/>
              <a:t>30/03/2018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F35D7-2560-4BA7-88A5-CDF6C8DC2CA8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777284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649111"/>
            <a:ext cx="1478756" cy="10332156"/>
          </a:xfrm>
        </p:spPr>
        <p:txBody>
          <a:bodyPr vert="eaVert"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649111"/>
            <a:ext cx="4350544" cy="10332156"/>
          </a:xfrm>
        </p:spPr>
        <p:txBody>
          <a:bodyPr vert="eaVert"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2F12F-D169-4C15-A43A-7D77C5702DBD}" type="datetimeFigureOut">
              <a:rPr lang="it-IT" smtClean="0"/>
              <a:t>30/03/2018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F35D7-2560-4BA7-88A5-CDF6C8DC2CA8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008784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2F12F-D169-4C15-A43A-7D77C5702DBD}" type="datetimeFigureOut">
              <a:rPr lang="it-IT" smtClean="0"/>
              <a:t>30/03/2018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F35D7-2560-4BA7-88A5-CDF6C8DC2CA8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541501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3039537"/>
            <a:ext cx="5915025" cy="5071532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8159048"/>
            <a:ext cx="5915025" cy="2666999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2F12F-D169-4C15-A43A-7D77C5702DBD}" type="datetimeFigureOut">
              <a:rPr lang="it-IT" smtClean="0"/>
              <a:t>30/03/2018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F35D7-2560-4BA7-88A5-CDF6C8DC2CA8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533767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3245556"/>
            <a:ext cx="2914650" cy="7735712"/>
          </a:xfrm>
        </p:spPr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3245556"/>
            <a:ext cx="2914650" cy="7735712"/>
          </a:xfrm>
        </p:spPr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2F12F-D169-4C15-A43A-7D77C5702DBD}" type="datetimeFigureOut">
              <a:rPr lang="it-IT" smtClean="0"/>
              <a:t>30/03/2018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F35D7-2560-4BA7-88A5-CDF6C8DC2CA8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317849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49114"/>
            <a:ext cx="5915025" cy="2356556"/>
          </a:xfrm>
        </p:spPr>
        <p:txBody>
          <a:bodyPr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988734"/>
            <a:ext cx="2901255" cy="146473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4453467"/>
            <a:ext cx="2901255" cy="6550379"/>
          </a:xfrm>
        </p:spPr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988734"/>
            <a:ext cx="2915543" cy="146473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4453467"/>
            <a:ext cx="2915543" cy="6550379"/>
          </a:xfrm>
        </p:spPr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2F12F-D169-4C15-A43A-7D77C5702DBD}" type="datetimeFigureOut">
              <a:rPr lang="it-IT" smtClean="0"/>
              <a:t>30/03/2018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F35D7-2560-4BA7-88A5-CDF6C8DC2CA8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145954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2F12F-D169-4C15-A43A-7D77C5702DBD}" type="datetimeFigureOut">
              <a:rPr lang="it-IT" smtClean="0"/>
              <a:t>30/03/2018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F35D7-2560-4BA7-88A5-CDF6C8DC2CA8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775050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2F12F-D169-4C15-A43A-7D77C5702DBD}" type="datetimeFigureOut">
              <a:rPr lang="it-IT" smtClean="0"/>
              <a:t>30/03/2018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F35D7-2560-4BA7-88A5-CDF6C8DC2CA8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448511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812800"/>
            <a:ext cx="2211884" cy="28448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755425"/>
            <a:ext cx="3471863" cy="8664222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3657600"/>
            <a:ext cx="2211884" cy="6776156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2F12F-D169-4C15-A43A-7D77C5702DBD}" type="datetimeFigureOut">
              <a:rPr lang="it-IT" smtClean="0"/>
              <a:t>30/03/2018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F35D7-2560-4BA7-88A5-CDF6C8DC2CA8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512882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812800"/>
            <a:ext cx="2211884" cy="28448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755425"/>
            <a:ext cx="3471863" cy="8664222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it-IT" smtClean="0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3657600"/>
            <a:ext cx="2211884" cy="6776156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2F12F-D169-4C15-A43A-7D77C5702DBD}" type="datetimeFigureOut">
              <a:rPr lang="it-IT" smtClean="0"/>
              <a:t>30/03/2018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F35D7-2560-4BA7-88A5-CDF6C8DC2CA8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815572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50000">
              <a:srgbClr val="005776"/>
            </a:gs>
            <a:gs pos="78000">
              <a:srgbClr val="00698E"/>
            </a:gs>
            <a:gs pos="100000">
              <a:srgbClr val="0094C8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649114"/>
            <a:ext cx="5915025" cy="23565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3245556"/>
            <a:ext cx="5915025" cy="77357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11300181"/>
            <a:ext cx="1543050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C2F12F-D169-4C15-A43A-7D77C5702DBD}" type="datetimeFigureOut">
              <a:rPr lang="it-IT" smtClean="0"/>
              <a:t>30/03/2018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11300181"/>
            <a:ext cx="2314575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11300181"/>
            <a:ext cx="1543050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FF35D7-2560-4BA7-88A5-CDF6C8DC2CA8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029728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" y="2071805"/>
            <a:ext cx="6229350" cy="12227031"/>
          </a:xfrm>
          <a:prstGeom prst="rect">
            <a:avLst/>
          </a:prstGeom>
        </p:spPr>
      </p:pic>
      <p:sp>
        <p:nvSpPr>
          <p:cNvPr id="6" name="CasellaDiTesto 5"/>
          <p:cNvSpPr txBox="1"/>
          <p:nvPr/>
        </p:nvSpPr>
        <p:spPr>
          <a:xfrm>
            <a:off x="980142" y="594092"/>
            <a:ext cx="492634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3600" dirty="0" smtClean="0">
                <a:solidFill>
                  <a:schemeClr val="bg1"/>
                </a:solidFill>
              </a:rPr>
              <a:t>Encrypt your passwords, </a:t>
            </a:r>
            <a:br>
              <a:rPr lang="it-IT" sz="3600" dirty="0" smtClean="0">
                <a:solidFill>
                  <a:schemeClr val="bg1"/>
                </a:solidFill>
              </a:rPr>
            </a:br>
            <a:r>
              <a:rPr lang="it-IT" sz="3600" dirty="0" smtClean="0">
                <a:solidFill>
                  <a:schemeClr val="bg1"/>
                </a:solidFill>
              </a:rPr>
              <a:t>messages or other texts</a:t>
            </a:r>
            <a:endParaRPr lang="it-IT" sz="3600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35621" y="1"/>
            <a:ext cx="18292572" cy="12191999"/>
          </a:xfrm>
          <a:prstGeom prst="rect">
            <a:avLst/>
          </a:prstGeom>
        </p:spPr>
      </p:pic>
      <p:sp>
        <p:nvSpPr>
          <p:cNvPr id="7" name="CasellaDiTesto 5"/>
          <p:cNvSpPr txBox="1"/>
          <p:nvPr/>
        </p:nvSpPr>
        <p:spPr>
          <a:xfrm>
            <a:off x="1646855" y="433328"/>
            <a:ext cx="354526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3600" dirty="0" smtClean="0">
                <a:solidFill>
                  <a:schemeClr val="bg1"/>
                </a:solidFill>
              </a:rPr>
              <a:t>Read everywhere </a:t>
            </a:r>
            <a:br>
              <a:rPr lang="it-IT" sz="3600" dirty="0" smtClean="0">
                <a:solidFill>
                  <a:schemeClr val="bg1"/>
                </a:solidFill>
              </a:rPr>
            </a:br>
            <a:r>
              <a:rPr lang="it-IT" sz="3600" dirty="0" smtClean="0">
                <a:solidFill>
                  <a:schemeClr val="bg1"/>
                </a:solidFill>
              </a:rPr>
              <a:t>even offline</a:t>
            </a:r>
            <a:endParaRPr lang="it-IT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7591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779" y="2071807"/>
            <a:ext cx="5788871" cy="11362452"/>
          </a:xfrm>
          <a:prstGeom prst="rect">
            <a:avLst/>
          </a:prstGeom>
        </p:spPr>
      </p:pic>
      <p:sp>
        <p:nvSpPr>
          <p:cNvPr id="4" name="CasellaDiTesto 5"/>
          <p:cNvSpPr txBox="1"/>
          <p:nvPr/>
        </p:nvSpPr>
        <p:spPr>
          <a:xfrm>
            <a:off x="1592714" y="604777"/>
            <a:ext cx="366882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3600" dirty="0">
                <a:solidFill>
                  <a:schemeClr val="bg1"/>
                </a:solidFill>
              </a:rPr>
              <a:t>Join the first open</a:t>
            </a:r>
            <a:br>
              <a:rPr lang="it-IT" sz="3600" dirty="0">
                <a:solidFill>
                  <a:schemeClr val="bg1"/>
                </a:solidFill>
              </a:rPr>
            </a:br>
            <a:r>
              <a:rPr lang="it-IT" sz="3600" dirty="0">
                <a:solidFill>
                  <a:schemeClr val="bg1"/>
                </a:solidFill>
              </a:rPr>
              <a:t>mobile library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037" y="3013657"/>
            <a:ext cx="5162818" cy="9178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322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5"/>
          <p:cNvSpPr txBox="1"/>
          <p:nvPr/>
        </p:nvSpPr>
        <p:spPr>
          <a:xfrm>
            <a:off x="1592714" y="604777"/>
            <a:ext cx="366882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3600" dirty="0">
                <a:solidFill>
                  <a:schemeClr val="bg1"/>
                </a:solidFill>
              </a:rPr>
              <a:t>Join the first open</a:t>
            </a:r>
            <a:br>
              <a:rPr lang="it-IT" sz="3600" dirty="0">
                <a:solidFill>
                  <a:schemeClr val="bg1"/>
                </a:solidFill>
              </a:rPr>
            </a:br>
            <a:r>
              <a:rPr lang="it-IT" sz="3600" dirty="0">
                <a:solidFill>
                  <a:schemeClr val="bg1"/>
                </a:solidFill>
              </a:rPr>
              <a:t>mobile library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96096" y="1383991"/>
            <a:ext cx="13246445" cy="13272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272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5"/>
          <p:cNvSpPr txBox="1"/>
          <p:nvPr/>
        </p:nvSpPr>
        <p:spPr>
          <a:xfrm>
            <a:off x="1163752" y="604777"/>
            <a:ext cx="452675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3600" dirty="0" smtClean="0">
                <a:solidFill>
                  <a:schemeClr val="bg1"/>
                </a:solidFill>
              </a:rPr>
              <a:t>Explore between</a:t>
            </a:r>
            <a:br>
              <a:rPr lang="it-IT" sz="3600" dirty="0" smtClean="0">
                <a:solidFill>
                  <a:schemeClr val="bg1"/>
                </a:solidFill>
              </a:rPr>
            </a:br>
            <a:r>
              <a:rPr lang="it-IT" sz="3600" dirty="0" smtClean="0">
                <a:solidFill>
                  <a:schemeClr val="bg1"/>
                </a:solidFill>
              </a:rPr>
              <a:t>hundreds of free books</a:t>
            </a:r>
            <a:endParaRPr lang="it-IT" sz="3600" dirty="0">
              <a:solidFill>
                <a:schemeClr val="bg1"/>
              </a:solidFill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554779" y="2071807"/>
            <a:ext cx="5788871" cy="11362452"/>
            <a:chOff x="554779" y="2071807"/>
            <a:chExt cx="5788871" cy="11362452"/>
          </a:xfrm>
        </p:grpSpPr>
        <p:pic>
          <p:nvPicPr>
            <p:cNvPr id="5" name="Immagin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4779" y="2071807"/>
              <a:ext cx="5788871" cy="11362452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8037" y="3013657"/>
              <a:ext cx="5162819" cy="91783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83991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5"/>
          <p:cNvSpPr txBox="1"/>
          <p:nvPr/>
        </p:nvSpPr>
        <p:spPr>
          <a:xfrm>
            <a:off x="1163752" y="604777"/>
            <a:ext cx="452675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3600" dirty="0" smtClean="0">
                <a:solidFill>
                  <a:schemeClr val="bg1"/>
                </a:solidFill>
              </a:rPr>
              <a:t>Explore between</a:t>
            </a:r>
            <a:br>
              <a:rPr lang="it-IT" sz="3600" dirty="0" smtClean="0">
                <a:solidFill>
                  <a:schemeClr val="bg1"/>
                </a:solidFill>
              </a:rPr>
            </a:br>
            <a:r>
              <a:rPr lang="it-IT" sz="3600" dirty="0" smtClean="0">
                <a:solidFill>
                  <a:schemeClr val="bg1"/>
                </a:solidFill>
              </a:rPr>
              <a:t>hundreds of free books</a:t>
            </a:r>
            <a:endParaRPr lang="it-IT" sz="3600" dirty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96096" y="1383991"/>
            <a:ext cx="13246444" cy="13272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496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5"/>
          <p:cNvSpPr txBox="1"/>
          <p:nvPr/>
        </p:nvSpPr>
        <p:spPr>
          <a:xfrm>
            <a:off x="1163752" y="604777"/>
            <a:ext cx="452675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3600" dirty="0" smtClean="0">
                <a:solidFill>
                  <a:schemeClr val="bg1"/>
                </a:solidFill>
              </a:rPr>
              <a:t>Explore between</a:t>
            </a:r>
            <a:br>
              <a:rPr lang="it-IT" sz="3600" dirty="0" smtClean="0">
                <a:solidFill>
                  <a:schemeClr val="bg1"/>
                </a:solidFill>
              </a:rPr>
            </a:br>
            <a:r>
              <a:rPr lang="it-IT" sz="3600" dirty="0" smtClean="0">
                <a:solidFill>
                  <a:schemeClr val="bg1"/>
                </a:solidFill>
              </a:rPr>
              <a:t>hundreds of free books</a:t>
            </a:r>
            <a:endParaRPr lang="it-IT" sz="3600" dirty="0">
              <a:solidFill>
                <a:schemeClr val="bg1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554780" y="3929449"/>
            <a:ext cx="8878714" cy="10134232"/>
            <a:chOff x="554780" y="3929449"/>
            <a:chExt cx="8878714" cy="10134232"/>
          </a:xfrm>
        </p:grpSpPr>
        <p:pic>
          <p:nvPicPr>
            <p:cNvPr id="8" name="Immagine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4780" y="3929449"/>
              <a:ext cx="4882194" cy="950481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8263" y="4717316"/>
              <a:ext cx="4318751" cy="7677781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670"/>
            <a:stretch/>
          </p:blipFill>
          <p:spPr>
            <a:xfrm>
              <a:off x="2125362" y="4077733"/>
              <a:ext cx="7308132" cy="99859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16682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i Office">
  <a:themeElements>
    <a:clrScheme name="Tema di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i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i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3512</TotalTime>
  <Words>20</Words>
  <Application>Microsoft Office PowerPoint</Application>
  <PresentationFormat>Widescreen</PresentationFormat>
  <Paragraphs>7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Tema di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Hewlett-Packard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Alessandro Corso</dc:creator>
  <cp:lastModifiedBy>Gabriele Corso</cp:lastModifiedBy>
  <cp:revision>22</cp:revision>
  <dcterms:created xsi:type="dcterms:W3CDTF">2016-06-28T14:26:59Z</dcterms:created>
  <dcterms:modified xsi:type="dcterms:W3CDTF">2018-03-31T20:28:29Z</dcterms:modified>
</cp:coreProperties>
</file>